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7AC04-6C3C-462D-A9E9-D01D6D17A5CD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BACFF-9140-40D2-ADE6-DA40D6BB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D9CDD4-05FB-4F46-94CC-21BBAE046232}" type="slidenum">
              <a:rPr lang="en-US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/>
              <a:t>1</a:t>
            </a:fld>
            <a:endParaRPr lang="en-US" smtClean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56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EDD1C-EB60-4E79-80EF-DE9F6C35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F446-9487-41C7-9B2F-B377C5624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3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3E2E-3410-4624-9D05-C77FB6891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7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564"/>
            <a:ext cx="69342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1" y="1143001"/>
            <a:ext cx="8839200" cy="4525963"/>
          </a:xfrm>
        </p:spPr>
        <p:txBody>
          <a:bodyPr/>
          <a:lstStyle/>
          <a:p>
            <a:pPr lvl="0"/>
            <a:endParaRPr lang="en-US" noProof="0" smtClean="0">
              <a:sym typeface="Gill Sans" pitchFamily="1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746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447F3-6104-4E2C-AD01-B93EAFE78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86744-3067-4EB8-AEA1-351A355CD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2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77C8-636C-4134-87F5-D4227AFE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D629D-1BEC-4CDD-90F1-A8A5AAA1E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E18B8-0648-40FC-836B-1CB4A0832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80A348-06D1-498C-8BE0-FC28D2B7F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D53A-FDE3-4158-8393-B5A5783F5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7C39E-C1EB-4DC2-A901-9595A7E2E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Georgia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Georgia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88A44D"/>
                </a:solidFill>
                <a:latin typeface="Georgia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84E85-E7D0-4DAA-9853-A8904571CA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74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cintosh HD:Users:marilyn:Desktop:Screen Shot 2015-08-01 at 1.14.01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95800" cy="38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Georgia Tech</a:t>
            </a:r>
            <a:r>
              <a:rPr lang="en-US" altLang="zh-CN" sz="3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 Synapse Reports Show How EE Reduces CO</a:t>
            </a:r>
            <a:r>
              <a:rPr lang="en-US" altLang="zh-CN" sz="3200" b="1" baseline="-25000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2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and Electricity Bills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E18B8-0648-40FC-836B-1CB4A0832C9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5914" y="6324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CEPL.gatech.edu</a:t>
            </a: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/clean-power-pathways</a:t>
            </a:r>
          </a:p>
        </p:txBody>
      </p:sp>
      <p:pic>
        <p:nvPicPr>
          <p:cNvPr id="9" name="Picture 8" descr="Macintosh HD:Users:marilyn:Desktop:Screen Shot 2015-08-01 at 12.57.31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5391150" cy="16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intosh HD:Users:marilyn:Desktop:Screen Shot 2015-08-01 at 10.09.37 A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9624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marilyn:Desktop:Screen Shot 2015-08-01 at 1.02.01 PM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0"/>
          <a:stretch/>
        </p:blipFill>
        <p:spPr bwMode="auto">
          <a:xfrm>
            <a:off x="5782310" y="1219200"/>
            <a:ext cx="3361690" cy="2227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marilyn:Desktop:Screen Shot 2015-08-01 at 1.11.44 PM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/>
          <a:stretch/>
        </p:blipFill>
        <p:spPr bwMode="auto">
          <a:xfrm>
            <a:off x="4276969" y="3118338"/>
            <a:ext cx="4876800" cy="373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Macintosh HD:Users:marilyn:Desktop:Screen Shot 2015-08-01 at 10.34.38 AM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41"/>
          <a:stretch/>
        </p:blipFill>
        <p:spPr bwMode="auto">
          <a:xfrm>
            <a:off x="457200" y="2514600"/>
            <a:ext cx="5936615" cy="395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Screen Shot 2015-08-01 at 3.46.10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43" y="3429000"/>
            <a:ext cx="5638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C000"/>
      </a:accent2>
      <a:accent3>
        <a:srgbClr val="478F2D"/>
      </a:accent3>
      <a:accent4>
        <a:srgbClr val="C0504D"/>
      </a:accent4>
      <a:accent5>
        <a:srgbClr val="7030A0"/>
      </a:accent5>
      <a:accent6>
        <a:srgbClr val="938953"/>
      </a:accent6>
      <a:hlink>
        <a:srgbClr val="0070C0"/>
      </a:hlink>
      <a:folHlink>
        <a:srgbClr val="FF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16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Arial Black</vt:lpstr>
      <vt:lpstr>Calibri</vt:lpstr>
      <vt:lpstr>Georgia</vt:lpstr>
      <vt:lpstr>Gill Sans</vt:lpstr>
      <vt:lpstr>Wingdings</vt:lpstr>
      <vt:lpstr>Wingdings 2</vt:lpstr>
      <vt:lpstr>Civic</vt:lpstr>
      <vt:lpstr>Georgia Tech and Synapse Reports Show How EE Reduces CO2 and Electricity Bills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Tech and Synapse Reports Show How EE Reduces CO2 and Electricity Bills</dc:title>
  <dc:creator>Hyman, Elizabeth R</dc:creator>
  <cp:lastModifiedBy>Hyman, Elizabeth R</cp:lastModifiedBy>
  <cp:revision>1</cp:revision>
  <dcterms:created xsi:type="dcterms:W3CDTF">2015-08-10T14:57:09Z</dcterms:created>
  <dcterms:modified xsi:type="dcterms:W3CDTF">2015-08-10T14:58:10Z</dcterms:modified>
</cp:coreProperties>
</file>